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4" autoAdjust="0"/>
    <p:restoredTop sz="94660"/>
  </p:normalViewPr>
  <p:slideViewPr>
    <p:cSldViewPr snapToGrid="0">
      <p:cViewPr>
        <p:scale>
          <a:sx n="200" d="100"/>
          <a:sy n="200" d="100"/>
        </p:scale>
        <p:origin x="96" y="-5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2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57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5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2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32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0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31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7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53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FE583-116C-4D6E-B2E9-EBE977490F66}" type="datetimeFigureOut">
              <a:rPr lang="zh-CN" altLang="en-US" smtClean="0"/>
              <a:t>2026/06/04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2A7C3-AB3C-4318-8B74-450EE2202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5D468F-C640-39E9-F888-E4CA3BE17298}"/>
              </a:ext>
            </a:extLst>
          </p:cNvPr>
          <p:cNvCxnSpPr/>
          <p:nvPr/>
        </p:nvCxnSpPr>
        <p:spPr>
          <a:xfrm>
            <a:off x="3862963" y="-1"/>
            <a:ext cx="0" cy="10691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03DB774-C84F-94BE-A0A5-6400FF2B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3" y="30956"/>
            <a:ext cx="2923066" cy="2191544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036217D-3065-1CF3-4064-1C7E2F6211BE}"/>
              </a:ext>
            </a:extLst>
          </p:cNvPr>
          <p:cNvCxnSpPr/>
          <p:nvPr/>
        </p:nvCxnSpPr>
        <p:spPr>
          <a:xfrm>
            <a:off x="0" y="2222500"/>
            <a:ext cx="3779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D422396-BFF4-6591-7D7D-75E815B01BFA}"/>
              </a:ext>
            </a:extLst>
          </p:cNvPr>
          <p:cNvSpPr txBox="1"/>
          <p:nvPr/>
        </p:nvSpPr>
        <p:spPr>
          <a:xfrm>
            <a:off x="2698750" y="1562100"/>
            <a:ext cx="108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C1 </a:t>
            </a:r>
            <a:r>
              <a:rPr lang="zh-CN" altLang="en-US" dirty="0"/>
              <a:t>绪论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4B4045-1444-210F-3F35-BBBA39E8D13B}"/>
              </a:ext>
            </a:extLst>
          </p:cNvPr>
          <p:cNvSpPr txBox="1"/>
          <p:nvPr/>
        </p:nvSpPr>
        <p:spPr>
          <a:xfrm>
            <a:off x="88863" y="2286000"/>
            <a:ext cx="136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C2 </a:t>
            </a:r>
            <a:r>
              <a:rPr lang="zh-CN" altLang="en-US" dirty="0"/>
              <a:t>线性表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9FB967-33FA-11D6-EDE9-FA3996256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9029"/>
            <a:ext cx="3696712" cy="7013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9864EBC-8F15-67A5-5217-8448E977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22" y="3314941"/>
            <a:ext cx="2291722" cy="2242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DBF79D-B2E0-05D0-564E-6C2F950AD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6" y="3539180"/>
            <a:ext cx="2762288" cy="60490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325EE6C-C6A2-3A73-ACC1-97ADAB638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167164"/>
            <a:ext cx="3856851" cy="25765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A6BCD80-4F62-5C54-3587-17B6A404F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7356" y="6822497"/>
            <a:ext cx="3747305" cy="28227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87F829C-64D9-7474-0818-A2599EC58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1741" y="30956"/>
            <a:ext cx="3440150" cy="1781360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5CE5C9C-46FE-DB78-B04B-C7159A0E67C5}"/>
              </a:ext>
            </a:extLst>
          </p:cNvPr>
          <p:cNvCxnSpPr>
            <a:cxnSpLocks/>
          </p:cNvCxnSpPr>
          <p:nvPr/>
        </p:nvCxnSpPr>
        <p:spPr>
          <a:xfrm>
            <a:off x="3901741" y="1931432"/>
            <a:ext cx="3565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ECBCC19-F3A4-CAFF-595D-384813BB8743}"/>
              </a:ext>
            </a:extLst>
          </p:cNvPr>
          <p:cNvSpPr txBox="1"/>
          <p:nvPr/>
        </p:nvSpPr>
        <p:spPr>
          <a:xfrm>
            <a:off x="3906248" y="1987550"/>
            <a:ext cx="16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C3 </a:t>
            </a:r>
            <a:r>
              <a:rPr lang="zh-CN" altLang="en-US" dirty="0"/>
              <a:t>栈和队列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3D2D8A4-5199-FA90-1706-44BFF0276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267" y="2341615"/>
            <a:ext cx="3651408" cy="2839984"/>
          </a:xfrm>
          <a:prstGeom prst="rect">
            <a:avLst/>
          </a:prstGeom>
        </p:spPr>
      </p:pic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03F3C0C-E3DA-0EF0-9946-9036955C586D}"/>
              </a:ext>
            </a:extLst>
          </p:cNvPr>
          <p:cNvCxnSpPr>
            <a:cxnSpLocks/>
          </p:cNvCxnSpPr>
          <p:nvPr/>
        </p:nvCxnSpPr>
        <p:spPr>
          <a:xfrm>
            <a:off x="3901741" y="5345906"/>
            <a:ext cx="3565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FECE5763-827A-8BE9-A767-549402A8AA84}"/>
              </a:ext>
            </a:extLst>
          </p:cNvPr>
          <p:cNvSpPr txBox="1"/>
          <p:nvPr/>
        </p:nvSpPr>
        <p:spPr>
          <a:xfrm>
            <a:off x="3869077" y="5382973"/>
            <a:ext cx="16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C5 </a:t>
            </a:r>
            <a:r>
              <a:rPr lang="zh-CN" altLang="en-US" dirty="0"/>
              <a:t>数组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63B7573-8E8A-7050-FBD5-7438489B73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268" y="5706460"/>
            <a:ext cx="3495832" cy="263142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D28FB1D-18B6-CCF4-97D0-A745730CBEE1}"/>
              </a:ext>
            </a:extLst>
          </p:cNvPr>
          <p:cNvSpPr txBox="1"/>
          <p:nvPr/>
        </p:nvSpPr>
        <p:spPr>
          <a:xfrm>
            <a:off x="3909196" y="8448473"/>
            <a:ext cx="16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C6 </a:t>
            </a:r>
            <a:r>
              <a:rPr lang="zh-CN" altLang="en-US" dirty="0"/>
              <a:t>树和二叉树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63FF1ED-1B52-445E-42F4-DBF49B8D923C}"/>
              </a:ext>
            </a:extLst>
          </p:cNvPr>
          <p:cNvCxnSpPr>
            <a:cxnSpLocks/>
          </p:cNvCxnSpPr>
          <p:nvPr/>
        </p:nvCxnSpPr>
        <p:spPr>
          <a:xfrm>
            <a:off x="73006" y="10096036"/>
            <a:ext cx="3565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79A97412-33BB-98B6-DD90-7DDC8A108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6090" y="8760379"/>
            <a:ext cx="2912099" cy="19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05EA-5BEF-796B-48CA-6F2F69F8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04D6795-A577-3063-2223-D758A8DD015F}"/>
              </a:ext>
            </a:extLst>
          </p:cNvPr>
          <p:cNvCxnSpPr/>
          <p:nvPr/>
        </p:nvCxnSpPr>
        <p:spPr>
          <a:xfrm>
            <a:off x="3862963" y="-1"/>
            <a:ext cx="0" cy="10691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47EFCC93-1278-9CBB-A530-3B512D0FE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069096" cy="2889251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FFC622E-D969-8D7B-C54B-28870BB420C6}"/>
              </a:ext>
            </a:extLst>
          </p:cNvPr>
          <p:cNvCxnSpPr>
            <a:cxnSpLocks/>
          </p:cNvCxnSpPr>
          <p:nvPr/>
        </p:nvCxnSpPr>
        <p:spPr>
          <a:xfrm>
            <a:off x="49454" y="2850686"/>
            <a:ext cx="3565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FDDAF23-9A4F-F0CA-A99C-AF29DD886351}"/>
              </a:ext>
            </a:extLst>
          </p:cNvPr>
          <p:cNvSpPr txBox="1"/>
          <p:nvPr/>
        </p:nvSpPr>
        <p:spPr>
          <a:xfrm>
            <a:off x="49454" y="2882106"/>
            <a:ext cx="16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C7 </a:t>
            </a:r>
            <a:r>
              <a:rPr lang="zh-CN" altLang="en-US" dirty="0"/>
              <a:t>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A6A3B8-D547-B7E3-633D-23D0E983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" y="3251438"/>
            <a:ext cx="3069096" cy="24560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888B53-D0C6-FA64-A68F-711BD59F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58" y="5739937"/>
            <a:ext cx="3069095" cy="18400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0EC510-D699-ABA7-B159-3F8E764A8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3" y="7580029"/>
            <a:ext cx="3622999" cy="27281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0B761A-5E29-E3A5-F86A-64D03BC3E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313" y="7670531"/>
            <a:ext cx="3438813" cy="254713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842EE1-7056-8039-8026-47544807D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313" y="7620199"/>
            <a:ext cx="106334" cy="25210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440364B-FD8C-E59E-F903-CA67A4960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917" y="48299"/>
            <a:ext cx="3645757" cy="26269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D43A9F2-C339-1F60-D394-527D5EE6D9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2417" y="2645362"/>
            <a:ext cx="2643670" cy="16850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820AD54-682C-72C4-48B5-1697032D25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6087" y="3021281"/>
            <a:ext cx="885116" cy="86032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A886BF8-C460-96BA-EF94-AC47D257CD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395" y="4330371"/>
            <a:ext cx="3022299" cy="23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08A1-5F45-A875-F674-AAB42BB0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317BCA-BBFA-6738-5917-D6AE66C87D15}"/>
              </a:ext>
            </a:extLst>
          </p:cNvPr>
          <p:cNvCxnSpPr/>
          <p:nvPr/>
        </p:nvCxnSpPr>
        <p:spPr>
          <a:xfrm>
            <a:off x="3862963" y="-1"/>
            <a:ext cx="0" cy="10691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DE215368-7BFB-A3DF-8738-ABEBC1C6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632199" cy="24728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42EF04-2331-35E0-65DE-22D076E5B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" y="2472898"/>
            <a:ext cx="3553486" cy="8764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517730-7D32-D32E-BD9B-13B8B986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02" y="3349338"/>
            <a:ext cx="3112913" cy="23091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3C8B27-8A84-736D-7F24-2FCBFA047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3" y="5658464"/>
            <a:ext cx="3701124" cy="19914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1510B80-B657-8690-6162-B8DFA7936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829010"/>
            <a:ext cx="3779837" cy="27631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43F9A91-1C72-5102-54B3-E3DF36E4E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171" y="8177760"/>
            <a:ext cx="3726504" cy="25140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0DB86A1-D593-DBB9-BCC0-E31142A49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684" y="5345906"/>
            <a:ext cx="3554307" cy="2775063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6D19C32B-CF1E-3BC8-7940-8C7724C8BD4B}"/>
              </a:ext>
            </a:extLst>
          </p:cNvPr>
          <p:cNvCxnSpPr>
            <a:cxnSpLocks/>
          </p:cNvCxnSpPr>
          <p:nvPr/>
        </p:nvCxnSpPr>
        <p:spPr>
          <a:xfrm>
            <a:off x="3901741" y="5345906"/>
            <a:ext cx="3565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F2C8A70-52A0-A2EE-7A89-8DCDBC06DD3F}"/>
              </a:ext>
            </a:extLst>
          </p:cNvPr>
          <p:cNvSpPr txBox="1"/>
          <p:nvPr/>
        </p:nvSpPr>
        <p:spPr>
          <a:xfrm>
            <a:off x="3833170" y="-2"/>
            <a:ext cx="203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C9 </a:t>
            </a:r>
            <a:r>
              <a:rPr lang="zh-CN" altLang="en-US" dirty="0"/>
              <a:t>查找 </a:t>
            </a:r>
            <a:r>
              <a:rPr lang="en-US" altLang="zh-CN" dirty="0"/>
              <a:t>C10 </a:t>
            </a:r>
            <a:r>
              <a:rPr lang="zh-CN" altLang="en-US" dirty="0"/>
              <a:t>排序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683698-FF24-23CB-2B06-969C98B3C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263" y="323163"/>
            <a:ext cx="3545410" cy="26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20</Words>
  <Application>Microsoft Office PowerPoint</Application>
  <PresentationFormat>自定义</PresentationFormat>
  <Paragraphs>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Lament Mare</dc:creator>
  <cp:lastModifiedBy>Lament Mare</cp:lastModifiedBy>
  <cp:revision>4</cp:revision>
  <dcterms:created xsi:type="dcterms:W3CDTF">2026-05-29T07:35:45Z</dcterms:created>
  <dcterms:modified xsi:type="dcterms:W3CDTF">2026-06-04T12:48:56Z</dcterms:modified>
</cp:coreProperties>
</file>